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762500" cy="2859088"/>
  <p:notesSz cx="6858000" cy="9144000"/>
  <p:defaultTextStyle>
    <a:defPPr>
      <a:defRPr lang="es-ES"/>
    </a:defPPr>
    <a:lvl1pPr marL="0" algn="l" defTabSz="43543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7719" algn="l" defTabSz="43543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35437" algn="l" defTabSz="43543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53156" algn="l" defTabSz="43543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870875" algn="l" defTabSz="43543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088593" algn="l" defTabSz="43543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06312" algn="l" defTabSz="43543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24030" algn="l" defTabSz="43543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741749" algn="l" defTabSz="43543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000" y="-1205"/>
      </p:cViewPr>
      <p:guideLst>
        <p:guide orient="horz" pos="901"/>
        <p:guide pos="15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D9714-BB14-494E-B6C4-F1D138E2C8AA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685800"/>
            <a:ext cx="5711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D3AA-0F00-474A-8304-A20C6F77AE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3543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17719" algn="l" defTabSz="43543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35437" algn="l" defTabSz="43543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53156" algn="l" defTabSz="43543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870875" algn="l" defTabSz="43543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088593" algn="l" defTabSz="43543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06312" algn="l" defTabSz="43543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24030" algn="l" defTabSz="43543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741749" algn="l" defTabSz="43543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88" y="888171"/>
            <a:ext cx="4048125" cy="61285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75" y="1620150"/>
            <a:ext cx="3333750" cy="730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3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8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0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24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4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CCF-73E8-4180-8115-BC766DB4155F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34E0-C97A-4179-BFCD-2A3C36FBE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CCF-73E8-4180-8115-BC766DB4155F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34E0-C97A-4179-BFCD-2A3C36FBE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798340" y="47651"/>
            <a:ext cx="558105" cy="101722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4023" y="47651"/>
            <a:ext cx="1594942" cy="10172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CCF-73E8-4180-8115-BC766DB4155F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34E0-C97A-4179-BFCD-2A3C36FBE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CCF-73E8-4180-8115-BC766DB4155F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34E0-C97A-4179-BFCD-2A3C36FBE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6205" y="1837229"/>
            <a:ext cx="4048125" cy="567847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6205" y="1211804"/>
            <a:ext cx="4048125" cy="6254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1771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3543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5315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87087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08859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0631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2403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74174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CCF-73E8-4180-8115-BC766DB4155F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34E0-C97A-4179-BFCD-2A3C36FBE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4024" y="277967"/>
            <a:ext cx="1076523" cy="78691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79922" y="277967"/>
            <a:ext cx="1076523" cy="78691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CCF-73E8-4180-8115-BC766DB4155F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34E0-C97A-4179-BFCD-2A3C36FBE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125" y="114496"/>
            <a:ext cx="4286250" cy="47651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8125" y="639986"/>
            <a:ext cx="2104265" cy="266716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7719" indent="0">
              <a:buNone/>
              <a:defRPr sz="1000" b="1"/>
            </a:lvl2pPr>
            <a:lvl3pPr marL="435437" indent="0">
              <a:buNone/>
              <a:defRPr sz="900" b="1"/>
            </a:lvl3pPr>
            <a:lvl4pPr marL="653156" indent="0">
              <a:buNone/>
              <a:defRPr sz="800" b="1"/>
            </a:lvl4pPr>
            <a:lvl5pPr marL="870875" indent="0">
              <a:buNone/>
              <a:defRPr sz="800" b="1"/>
            </a:lvl5pPr>
            <a:lvl6pPr marL="1088593" indent="0">
              <a:buNone/>
              <a:defRPr sz="800" b="1"/>
            </a:lvl6pPr>
            <a:lvl7pPr marL="1306312" indent="0">
              <a:buNone/>
              <a:defRPr sz="800" b="1"/>
            </a:lvl7pPr>
            <a:lvl8pPr marL="1524030" indent="0">
              <a:buNone/>
              <a:defRPr sz="800" b="1"/>
            </a:lvl8pPr>
            <a:lvl9pPr marL="1741749" indent="0">
              <a:buNone/>
              <a:defRPr sz="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38125" y="906701"/>
            <a:ext cx="2104265" cy="1647285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419284" y="639986"/>
            <a:ext cx="2105091" cy="266716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7719" indent="0">
              <a:buNone/>
              <a:defRPr sz="1000" b="1"/>
            </a:lvl2pPr>
            <a:lvl3pPr marL="435437" indent="0">
              <a:buNone/>
              <a:defRPr sz="900" b="1"/>
            </a:lvl3pPr>
            <a:lvl4pPr marL="653156" indent="0">
              <a:buNone/>
              <a:defRPr sz="800" b="1"/>
            </a:lvl4pPr>
            <a:lvl5pPr marL="870875" indent="0">
              <a:buNone/>
              <a:defRPr sz="800" b="1"/>
            </a:lvl5pPr>
            <a:lvl6pPr marL="1088593" indent="0">
              <a:buNone/>
              <a:defRPr sz="800" b="1"/>
            </a:lvl6pPr>
            <a:lvl7pPr marL="1306312" indent="0">
              <a:buNone/>
              <a:defRPr sz="800" b="1"/>
            </a:lvl7pPr>
            <a:lvl8pPr marL="1524030" indent="0">
              <a:buNone/>
              <a:defRPr sz="800" b="1"/>
            </a:lvl8pPr>
            <a:lvl9pPr marL="1741749" indent="0">
              <a:buNone/>
              <a:defRPr sz="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419284" y="906701"/>
            <a:ext cx="2105091" cy="1647285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CCF-73E8-4180-8115-BC766DB4155F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34E0-C97A-4179-BFCD-2A3C36FBE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CCF-73E8-4180-8115-BC766DB4155F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34E0-C97A-4179-BFCD-2A3C36FBE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CCF-73E8-4180-8115-BC766DB4155F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34E0-C97A-4179-BFCD-2A3C36FBE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125" y="113834"/>
            <a:ext cx="1566830" cy="484457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62005" y="113834"/>
            <a:ext cx="2662370" cy="2440152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125" y="598291"/>
            <a:ext cx="1566830" cy="1955696"/>
          </a:xfrm>
        </p:spPr>
        <p:txBody>
          <a:bodyPr/>
          <a:lstStyle>
            <a:lvl1pPr marL="0" indent="0">
              <a:buNone/>
              <a:defRPr sz="700"/>
            </a:lvl1pPr>
            <a:lvl2pPr marL="217719" indent="0">
              <a:buNone/>
              <a:defRPr sz="600"/>
            </a:lvl2pPr>
            <a:lvl3pPr marL="435437" indent="0">
              <a:buNone/>
              <a:defRPr sz="500"/>
            </a:lvl3pPr>
            <a:lvl4pPr marL="653156" indent="0">
              <a:buNone/>
              <a:defRPr sz="400"/>
            </a:lvl4pPr>
            <a:lvl5pPr marL="870875" indent="0">
              <a:buNone/>
              <a:defRPr sz="400"/>
            </a:lvl5pPr>
            <a:lvl6pPr marL="1088593" indent="0">
              <a:buNone/>
              <a:defRPr sz="400"/>
            </a:lvl6pPr>
            <a:lvl7pPr marL="1306312" indent="0">
              <a:buNone/>
              <a:defRPr sz="400"/>
            </a:lvl7pPr>
            <a:lvl8pPr marL="1524030" indent="0">
              <a:buNone/>
              <a:defRPr sz="400"/>
            </a:lvl8pPr>
            <a:lvl9pPr marL="1741749" indent="0">
              <a:buNone/>
              <a:defRPr sz="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CCF-73E8-4180-8115-BC766DB4155F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34E0-C97A-4179-BFCD-2A3C36FBE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3483" y="2001362"/>
            <a:ext cx="2857500" cy="236272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933483" y="255465"/>
            <a:ext cx="2857500" cy="1715453"/>
          </a:xfrm>
        </p:spPr>
        <p:txBody>
          <a:bodyPr/>
          <a:lstStyle>
            <a:lvl1pPr marL="0" indent="0">
              <a:buNone/>
              <a:defRPr sz="1500"/>
            </a:lvl1pPr>
            <a:lvl2pPr marL="217719" indent="0">
              <a:buNone/>
              <a:defRPr sz="1300"/>
            </a:lvl2pPr>
            <a:lvl3pPr marL="435437" indent="0">
              <a:buNone/>
              <a:defRPr sz="1100"/>
            </a:lvl3pPr>
            <a:lvl4pPr marL="653156" indent="0">
              <a:buNone/>
              <a:defRPr sz="1000"/>
            </a:lvl4pPr>
            <a:lvl5pPr marL="870875" indent="0">
              <a:buNone/>
              <a:defRPr sz="1000"/>
            </a:lvl5pPr>
            <a:lvl6pPr marL="1088593" indent="0">
              <a:buNone/>
              <a:defRPr sz="1000"/>
            </a:lvl6pPr>
            <a:lvl7pPr marL="1306312" indent="0">
              <a:buNone/>
              <a:defRPr sz="1000"/>
            </a:lvl7pPr>
            <a:lvl8pPr marL="1524030" indent="0">
              <a:buNone/>
              <a:defRPr sz="1000"/>
            </a:lvl8pPr>
            <a:lvl9pPr marL="1741749" indent="0">
              <a:buNone/>
              <a:defRPr sz="1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33483" y="2237633"/>
            <a:ext cx="2857500" cy="335546"/>
          </a:xfrm>
        </p:spPr>
        <p:txBody>
          <a:bodyPr/>
          <a:lstStyle>
            <a:lvl1pPr marL="0" indent="0">
              <a:buNone/>
              <a:defRPr sz="700"/>
            </a:lvl1pPr>
            <a:lvl2pPr marL="217719" indent="0">
              <a:buNone/>
              <a:defRPr sz="600"/>
            </a:lvl2pPr>
            <a:lvl3pPr marL="435437" indent="0">
              <a:buNone/>
              <a:defRPr sz="500"/>
            </a:lvl3pPr>
            <a:lvl4pPr marL="653156" indent="0">
              <a:buNone/>
              <a:defRPr sz="400"/>
            </a:lvl4pPr>
            <a:lvl5pPr marL="870875" indent="0">
              <a:buNone/>
              <a:defRPr sz="400"/>
            </a:lvl5pPr>
            <a:lvl6pPr marL="1088593" indent="0">
              <a:buNone/>
              <a:defRPr sz="400"/>
            </a:lvl6pPr>
            <a:lvl7pPr marL="1306312" indent="0">
              <a:buNone/>
              <a:defRPr sz="400"/>
            </a:lvl7pPr>
            <a:lvl8pPr marL="1524030" indent="0">
              <a:buNone/>
              <a:defRPr sz="400"/>
            </a:lvl8pPr>
            <a:lvl9pPr marL="1741749" indent="0">
              <a:buNone/>
              <a:defRPr sz="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CCF-73E8-4180-8115-BC766DB4155F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34E0-C97A-4179-BFCD-2A3C36FBE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38125" y="114496"/>
            <a:ext cx="4286250" cy="476515"/>
          </a:xfrm>
          <a:prstGeom prst="rect">
            <a:avLst/>
          </a:prstGeom>
        </p:spPr>
        <p:txBody>
          <a:bodyPr vert="horz" lIns="43544" tIns="21772" rIns="43544" bIns="2177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8125" y="667121"/>
            <a:ext cx="4286250" cy="1886866"/>
          </a:xfrm>
          <a:prstGeom prst="rect">
            <a:avLst/>
          </a:prstGeom>
        </p:spPr>
        <p:txBody>
          <a:bodyPr vert="horz" lIns="43544" tIns="21772" rIns="43544" bIns="2177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238125" y="2649951"/>
            <a:ext cx="1111250" cy="152220"/>
          </a:xfrm>
          <a:prstGeom prst="rect">
            <a:avLst/>
          </a:prstGeom>
        </p:spPr>
        <p:txBody>
          <a:bodyPr vert="horz" lIns="43544" tIns="21772" rIns="43544" bIns="21772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DCCF-73E8-4180-8115-BC766DB4155F}" type="datetimeFigureOut">
              <a:rPr lang="es-ES" smtClean="0"/>
              <a:pPr/>
              <a:t>29/03/2020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627188" y="2649951"/>
            <a:ext cx="1508125" cy="152220"/>
          </a:xfrm>
          <a:prstGeom prst="rect">
            <a:avLst/>
          </a:prstGeom>
        </p:spPr>
        <p:txBody>
          <a:bodyPr vert="horz" lIns="43544" tIns="21772" rIns="43544" bIns="21772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413125" y="2649951"/>
            <a:ext cx="1111250" cy="152220"/>
          </a:xfrm>
          <a:prstGeom prst="rect">
            <a:avLst/>
          </a:prstGeom>
        </p:spPr>
        <p:txBody>
          <a:bodyPr vert="horz" lIns="43544" tIns="21772" rIns="43544" bIns="21772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34E0-C97A-4179-BFCD-2A3C36FBEF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5437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289" indent="-163289" algn="l" defTabSz="43543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3793" indent="-136074" algn="l" defTabSz="435437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44297" indent="-108859" algn="l" defTabSz="43543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62015" indent="-108859" algn="l" defTabSz="435437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79734" indent="-108859" algn="l" defTabSz="435437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197453" indent="-108859" algn="l" defTabSz="43543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15171" indent="-108859" algn="l" defTabSz="43543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32890" indent="-108859" algn="l" defTabSz="43543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850608" indent="-108859" algn="l" defTabSz="43543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3543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7719" algn="l" defTabSz="43543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5437" algn="l" defTabSz="43543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3156" algn="l" defTabSz="43543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0875" algn="l" defTabSz="43543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88593" algn="l" defTabSz="43543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06312" algn="l" defTabSz="43543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4030" algn="l" defTabSz="43543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41749" algn="l" defTabSz="43543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26" name="AutoShape 2" descr="../../../../resolveuid/87040e46f9f541268c9f3525cd7ce790/@@images/image/large"/>
          <p:cNvSpPr>
            <a:spLocks noChangeAspect="1" noChangeArrowheads="1"/>
          </p:cNvSpPr>
          <p:nvPr/>
        </p:nvSpPr>
        <p:spPr bwMode="auto">
          <a:xfrm>
            <a:off x="81029" y="-199871"/>
            <a:ext cx="977305" cy="416950"/>
          </a:xfrm>
          <a:prstGeom prst="rect">
            <a:avLst/>
          </a:prstGeom>
          <a:noFill/>
        </p:spPr>
        <p:txBody>
          <a:bodyPr vert="horz" wrap="square" lIns="43544" tIns="21772" rIns="43544" bIns="21772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../../../../resolveuid/87040e46f9f541268c9f3525cd7ce790/@@images/image/large"/>
          <p:cNvSpPr>
            <a:spLocks noChangeAspect="1" noChangeArrowheads="1"/>
          </p:cNvSpPr>
          <p:nvPr/>
        </p:nvSpPr>
        <p:spPr bwMode="auto">
          <a:xfrm>
            <a:off x="81029" y="-199871"/>
            <a:ext cx="977305" cy="416950"/>
          </a:xfrm>
          <a:prstGeom prst="rect">
            <a:avLst/>
          </a:prstGeom>
          <a:noFill/>
        </p:spPr>
        <p:txBody>
          <a:bodyPr vert="horz" wrap="square" lIns="43544" tIns="21772" rIns="43544" bIns="21772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1" name="AutoShape 7" descr="../../../../resolveuid/bcfea25e79154a3f850afb8702086f90/@@images/image/large"/>
          <p:cNvSpPr>
            <a:spLocks noChangeAspect="1" noChangeArrowheads="1"/>
          </p:cNvSpPr>
          <p:nvPr/>
        </p:nvSpPr>
        <p:spPr bwMode="auto">
          <a:xfrm>
            <a:off x="0" y="0"/>
            <a:ext cx="957461" cy="412979"/>
          </a:xfrm>
          <a:prstGeom prst="rect">
            <a:avLst/>
          </a:prstGeom>
          <a:noFill/>
        </p:spPr>
        <p:txBody>
          <a:bodyPr vert="horz" wrap="square" lIns="43544" tIns="21772" rIns="43544" bIns="21772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../../../../resolveuid/3e601d9da146476b93ba1c19cba8002b/@@images/image/large"/>
          <p:cNvSpPr>
            <a:spLocks noChangeAspect="1" noChangeArrowheads="1"/>
          </p:cNvSpPr>
          <p:nvPr/>
        </p:nvSpPr>
        <p:spPr bwMode="auto">
          <a:xfrm>
            <a:off x="0" y="0"/>
            <a:ext cx="972344" cy="416950"/>
          </a:xfrm>
          <a:prstGeom prst="rect">
            <a:avLst/>
          </a:prstGeom>
          <a:noFill/>
        </p:spPr>
        <p:txBody>
          <a:bodyPr vert="horz" wrap="square" lIns="43544" tIns="21772" rIns="43544" bIns="21772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3" name="AutoShape 9" descr="../../../../resolveuid/31c22442f7e94b8083733f5074ef9586/@@images/image/large"/>
          <p:cNvSpPr>
            <a:spLocks noChangeAspect="1" noChangeArrowheads="1"/>
          </p:cNvSpPr>
          <p:nvPr/>
        </p:nvSpPr>
        <p:spPr bwMode="auto">
          <a:xfrm>
            <a:off x="0" y="0"/>
            <a:ext cx="967383" cy="416950"/>
          </a:xfrm>
          <a:prstGeom prst="rect">
            <a:avLst/>
          </a:prstGeom>
          <a:noFill/>
        </p:spPr>
        <p:txBody>
          <a:bodyPr vert="horz" wrap="square" lIns="43544" tIns="21772" rIns="43544" bIns="21772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../../../../resolveuid/87040e46f9f541268c9f3525cd7ce790/@@images/image/large"/>
          <p:cNvSpPr>
            <a:spLocks noChangeAspect="1" noChangeArrowheads="1"/>
          </p:cNvSpPr>
          <p:nvPr/>
        </p:nvSpPr>
        <p:spPr bwMode="auto">
          <a:xfrm>
            <a:off x="81029" y="-199871"/>
            <a:ext cx="977305" cy="416950"/>
          </a:xfrm>
          <a:prstGeom prst="rect">
            <a:avLst/>
          </a:prstGeom>
          <a:noFill/>
        </p:spPr>
        <p:txBody>
          <a:bodyPr vert="horz" wrap="square" lIns="43544" tIns="21772" rIns="43544" bIns="21772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Erasmus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75762" cy="2859088"/>
          </a:xfrm>
          <a:prstGeom prst="rect">
            <a:avLst/>
          </a:prstGeom>
          <a:noFill/>
        </p:spPr>
      </p:pic>
      <p:pic>
        <p:nvPicPr>
          <p:cNvPr id="12" name="Picture 11" descr="Erasmus+"/>
          <p:cNvPicPr>
            <a:picLocks noChangeAspect="1" noChangeArrowheads="1"/>
          </p:cNvPicPr>
          <p:nvPr/>
        </p:nvPicPr>
        <p:blipFill>
          <a:blip r:embed="rId2" cstate="print"/>
          <a:srcRect l="81349"/>
          <a:stretch>
            <a:fillRect/>
          </a:stretch>
        </p:blipFill>
        <p:spPr bwMode="auto">
          <a:xfrm>
            <a:off x="0" y="0"/>
            <a:ext cx="4856154" cy="2859088"/>
          </a:xfrm>
          <a:prstGeom prst="rect">
            <a:avLst/>
          </a:prstGeom>
          <a:noFill/>
        </p:spPr>
      </p:pic>
      <p:pic>
        <p:nvPicPr>
          <p:cNvPr id="5" name="Picture 4" descr="Escudriñe el logotipo de video en blanco y azul, el ícono del área ...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9241" t="5509" r="19312" b="7121"/>
          <a:stretch>
            <a:fillRect/>
          </a:stretch>
        </p:blipFill>
        <p:spPr bwMode="auto">
          <a:xfrm>
            <a:off x="941090" y="-82624"/>
            <a:ext cx="2952328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6242" t="51449" r="61210" b="18101"/>
          <a:stretch>
            <a:fillRect/>
          </a:stretch>
        </p:blipFill>
        <p:spPr bwMode="auto">
          <a:xfrm>
            <a:off x="0" y="504056"/>
            <a:ext cx="4901530" cy="186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7</cp:revision>
  <dcterms:created xsi:type="dcterms:W3CDTF">2020-03-14T09:27:34Z</dcterms:created>
  <dcterms:modified xsi:type="dcterms:W3CDTF">2020-03-29T18:36:24Z</dcterms:modified>
</cp:coreProperties>
</file>